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sldIdLst>
    <p:sldId id="266" r:id="rId2"/>
    <p:sldId id="258" r:id="rId3"/>
    <p:sldId id="263" r:id="rId4"/>
    <p:sldId id="260" r:id="rId5"/>
    <p:sldId id="262" r:id="rId6"/>
    <p:sldId id="264" r:id="rId7"/>
    <p:sldId id="261" r:id="rId8"/>
    <p:sldId id="265" r:id="rId9"/>
  </p:sldIdLst>
  <p:sldSz cx="9144000" cy="6858000" type="screen4x3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57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7CD68-4DAD-4495-86C4-E9F6E0E84032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52736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009581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914396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2102507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034731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2309260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96340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235427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3181424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07241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181491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HK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FC3FD-3ADA-45F0-A52F-376E61F0C0FC}" type="datetimeFigureOut">
              <a:rPr lang="zh-HK" altLang="en-US" smtClean="0"/>
              <a:pPr/>
              <a:t>22/2/2019</a:t>
            </a:fld>
            <a:endParaRPr lang="zh-HK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6E2D2-DE95-4AD5-93C0-5B091C577401}" type="slidenum">
              <a:rPr lang="zh-HK" altLang="en-US" smtClean="0"/>
              <a:pPr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xmlns="" val="30880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cia.co.uk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isordown.com/news/industry/motorbike-sales-slump-ahead-brexit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bc.com/news/uk-politics-3281088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Assignment Briefing 1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horz"/>
          <a:lstStyle/>
          <a:p>
            <a:r>
              <a:rPr lang="en-US" altLang="zh-HK" dirty="0" smtClean="0"/>
              <a:t>An individual assignment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20% </a:t>
            </a:r>
            <a:r>
              <a:rPr lang="en-US" altLang="zh-HK" dirty="0" smtClean="0"/>
              <a:t>of the overall marks</a:t>
            </a:r>
          </a:p>
          <a:p>
            <a:r>
              <a:rPr lang="en-US" altLang="zh-HK" dirty="0" smtClean="0"/>
              <a:t>Analysis and evaluation of an industry’s macro business environment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800 words</a:t>
            </a:r>
            <a:r>
              <a:rPr lang="en-US" altLang="zh-HK" dirty="0" smtClean="0"/>
              <a:t> </a:t>
            </a:r>
            <a:r>
              <a:rPr lang="en-US" altLang="zh-HK" dirty="0" smtClean="0">
                <a:solidFill>
                  <a:srgbClr val="FF0000"/>
                </a:solidFill>
              </a:rPr>
              <a:t>+/</a:t>
            </a:r>
            <a:r>
              <a:rPr lang="en-US" altLang="zh-TW" dirty="0" smtClean="0">
                <a:solidFill>
                  <a:srgbClr val="FF0000"/>
                </a:solidFill>
              </a:rPr>
              <a:t>- </a:t>
            </a:r>
            <a:r>
              <a:rPr lang="en-US" altLang="zh-TW" dirty="0" smtClean="0">
                <a:solidFill>
                  <a:srgbClr val="FF0000"/>
                </a:solidFill>
              </a:rPr>
              <a:t>10% </a:t>
            </a:r>
            <a:r>
              <a:rPr lang="en-US" altLang="zh-TW" dirty="0" smtClean="0"/>
              <a:t>(excluding appendices &amp; references)</a:t>
            </a:r>
            <a:endParaRPr lang="zh-HK" altLang="en-US" dirty="0" smtClean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The Question</a:t>
            </a:r>
            <a:endParaRPr lang="zh-HK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57200" y="1412776"/>
            <a:ext cx="8579296" cy="460851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HK" sz="2200" dirty="0" smtClean="0"/>
              <a:t>You </a:t>
            </a:r>
            <a:r>
              <a:rPr lang="en-US" altLang="zh-HK" sz="2200" dirty="0"/>
              <a:t>are a Strategy Consultant to </a:t>
            </a:r>
            <a:r>
              <a:rPr lang="en-US" altLang="zh-HK" sz="2200" b="1" dirty="0">
                <a:solidFill>
                  <a:srgbClr val="FF0000"/>
                </a:solidFill>
              </a:rPr>
              <a:t>the </a:t>
            </a:r>
            <a:r>
              <a:rPr lang="en-US" altLang="zh-HK" sz="2200" b="1" dirty="0" smtClean="0">
                <a:solidFill>
                  <a:srgbClr val="FF0000"/>
                </a:solidFill>
              </a:rPr>
              <a:t>UK Motorcycle Industry</a:t>
            </a:r>
            <a:r>
              <a:rPr lang="en-US" altLang="zh-HK" sz="2200" dirty="0" smtClean="0"/>
              <a:t>. </a:t>
            </a:r>
            <a:r>
              <a:rPr lang="en-US" altLang="zh-HK" sz="2200" dirty="0"/>
              <a:t>You have been asked by a major client to produce an analysis of the current trends in the macro business environment, and to identify the key opportunities over the next 3-5 years. You are required to collect secondary data relevant to the industry and produce a summary  based on the following tasks</a:t>
            </a:r>
            <a:r>
              <a:rPr lang="en-US" altLang="zh-HK" sz="2200" dirty="0" smtClean="0"/>
              <a:t>:</a:t>
            </a:r>
          </a:p>
          <a:p>
            <a:pPr marL="0" indent="0">
              <a:buNone/>
            </a:pPr>
            <a:endParaRPr lang="en-US" altLang="zh-HK" sz="2200" dirty="0" smtClean="0"/>
          </a:p>
          <a:p>
            <a:pPr marL="514350" indent="-514350">
              <a:buAutoNum type="alphaUcPeriod"/>
            </a:pPr>
            <a:r>
              <a:rPr lang="en-US" altLang="zh-HK" sz="2200" dirty="0" smtClean="0">
                <a:solidFill>
                  <a:srgbClr val="FF0000"/>
                </a:solidFill>
              </a:rPr>
              <a:t>Introduction to the industry + advantages and disadvantages of macro business analysis</a:t>
            </a:r>
            <a:r>
              <a:rPr lang="en-US" altLang="zh-HK" sz="2200" dirty="0" smtClean="0"/>
              <a:t> (10 marks)</a:t>
            </a:r>
          </a:p>
          <a:p>
            <a:pPr marL="514350" indent="-514350">
              <a:buAutoNum type="alphaUcPeriod"/>
            </a:pPr>
            <a:r>
              <a:rPr lang="en-US" altLang="zh-HK" sz="2200" dirty="0" smtClean="0"/>
              <a:t>Using </a:t>
            </a:r>
            <a:r>
              <a:rPr lang="en-US" altLang="zh-HK" sz="2200" dirty="0"/>
              <a:t>suitable framework(s), such as PESTEL, </a:t>
            </a:r>
            <a:r>
              <a:rPr lang="en-US" altLang="zh-HK" sz="2200" dirty="0" err="1"/>
              <a:t>analyse</a:t>
            </a:r>
            <a:r>
              <a:rPr lang="en-US" altLang="zh-HK" sz="2200" dirty="0"/>
              <a:t> the industry’s external macro business environment (70 marks</a:t>
            </a:r>
            <a:r>
              <a:rPr lang="en-US" altLang="zh-HK" sz="2200" dirty="0" smtClean="0"/>
              <a:t>)</a:t>
            </a:r>
          </a:p>
          <a:p>
            <a:pPr marL="514350" indent="-514350">
              <a:buAutoNum type="alphaUcPeriod"/>
            </a:pPr>
            <a:r>
              <a:rPr lang="en-US" altLang="zh-HK" sz="2200" dirty="0" smtClean="0"/>
              <a:t>Discuss </a:t>
            </a:r>
            <a:r>
              <a:rPr lang="en-US" altLang="zh-HK" sz="2200" dirty="0"/>
              <a:t>at least TWO business opportunities that are present in the macro business environment (20 marks)</a:t>
            </a:r>
            <a:endParaRPr lang="zh-HK" alt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80695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Part A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Two major parts:</a:t>
            </a:r>
          </a:p>
          <a:p>
            <a:pPr lvl="1"/>
            <a:r>
              <a:rPr lang="en-US" altLang="zh-HK" dirty="0" smtClean="0"/>
              <a:t>Introduction to the industry</a:t>
            </a:r>
          </a:p>
          <a:p>
            <a:pPr lvl="1"/>
            <a:r>
              <a:rPr lang="en-US" altLang="zh-HK" dirty="0" smtClean="0"/>
              <a:t>Advantages and disadvantages of macro business analysis</a:t>
            </a:r>
          </a:p>
          <a:p>
            <a:pPr lvl="1"/>
            <a:r>
              <a:rPr lang="en-US" altLang="zh-HK" dirty="0" smtClean="0"/>
              <a:t>Mostly fact finding</a:t>
            </a:r>
          </a:p>
          <a:p>
            <a:pPr lvl="1"/>
            <a:r>
              <a:rPr lang="en-US" altLang="zh-HK" dirty="0" smtClean="0"/>
              <a:t>Limit the length to 100-120 words</a:t>
            </a:r>
          </a:p>
        </p:txBody>
      </p:sp>
    </p:spTree>
    <p:extLst>
      <p:ext uri="{BB962C8B-B14F-4D97-AF65-F5344CB8AC3E}">
        <p14:creationId xmlns:p14="http://schemas.microsoft.com/office/powerpoint/2010/main" xmlns="" val="1220335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922114"/>
          </a:xfrm>
        </p:spPr>
        <p:txBody>
          <a:bodyPr/>
          <a:lstStyle/>
          <a:p>
            <a:r>
              <a:rPr lang="en-US" altLang="zh-HK" dirty="0" smtClean="0"/>
              <a:t>UK Motorcycle Industry Association</a:t>
            </a:r>
            <a:endParaRPr lang="zh-HK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http://</a:t>
            </a:r>
            <a:r>
              <a:rPr lang="en-US" altLang="zh-HK" dirty="0" smtClean="0">
                <a:hlinkClick r:id="rId2"/>
              </a:rPr>
              <a:t>www.mcia.co.uk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2462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Part B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PESTEL analysis</a:t>
            </a:r>
          </a:p>
          <a:p>
            <a:r>
              <a:rPr lang="en-US" altLang="zh-HK" dirty="0" smtClean="0"/>
              <a:t>Don’t put all PESTEL factors in one paragraph</a:t>
            </a:r>
          </a:p>
          <a:p>
            <a:r>
              <a:rPr lang="en-US" altLang="zh-HK" dirty="0" smtClean="0"/>
              <a:t>One paragraph, 1 PESTEL factor</a:t>
            </a:r>
          </a:p>
          <a:p>
            <a:r>
              <a:rPr lang="en-US" altLang="zh-HK" dirty="0" smtClean="0"/>
              <a:t>Forward-looking data – what is it?</a:t>
            </a:r>
          </a:p>
          <a:p>
            <a:r>
              <a:rPr lang="en-US" altLang="zh-HK" dirty="0" smtClean="0"/>
              <a:t>Not just fact finding, also need your synthesis and analysis!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xmlns="" val="4186931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>
                <a:hlinkClick r:id="rId2"/>
              </a:rPr>
              <a:t>https://www.visordown.com/news/industry/motorbike-sales-slump-ahead-brexit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3280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An useful article about Brexit</a:t>
            </a:r>
            <a:endParaRPr lang="zh-HK" altLang="en-US" dirty="0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https://</a:t>
            </a:r>
            <a:r>
              <a:rPr lang="en-US" altLang="zh-HK" dirty="0" smtClean="0">
                <a:hlinkClick r:id="rId2"/>
              </a:rPr>
              <a:t>www.bbc.com/news/uk-politics-32810887</a:t>
            </a:r>
            <a:endParaRPr lang="en-US" altLang="zh-HK" dirty="0" smtClean="0"/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49964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Part C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At least </a:t>
            </a:r>
            <a:r>
              <a:rPr lang="en-US" altLang="zh-HK" dirty="0" smtClean="0">
                <a:solidFill>
                  <a:srgbClr val="FF0000"/>
                </a:solidFill>
              </a:rPr>
              <a:t>two opportunities</a:t>
            </a:r>
            <a:r>
              <a:rPr lang="en-US" altLang="zh-HK" dirty="0" smtClean="0"/>
              <a:t> for the motorcycle industry</a:t>
            </a:r>
          </a:p>
          <a:p>
            <a:r>
              <a:rPr lang="en-US" altLang="zh-HK" dirty="0" smtClean="0"/>
              <a:t>Based on the findings of Part B</a:t>
            </a:r>
          </a:p>
          <a:p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xmlns="" val="3578394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</TotalTime>
  <Words>252</Words>
  <Application>Microsoft Office PowerPoint</Application>
  <PresentationFormat>如螢幕大小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Office 佈景主題</vt:lpstr>
      <vt:lpstr>Assignment Briefing 1</vt:lpstr>
      <vt:lpstr>The Question</vt:lpstr>
      <vt:lpstr>Part A</vt:lpstr>
      <vt:lpstr>UK Motorcycle Industry Association</vt:lpstr>
      <vt:lpstr>Part B</vt:lpstr>
      <vt:lpstr>Example</vt:lpstr>
      <vt:lpstr>An useful article about Brexit</vt:lpstr>
      <vt:lpstr>Part C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Management &amp; Corporate Responsibility SM0382</dc:title>
  <dc:creator>Sammy Kwok</dc:creator>
  <cp:lastModifiedBy>Windows User</cp:lastModifiedBy>
  <cp:revision>12</cp:revision>
  <dcterms:created xsi:type="dcterms:W3CDTF">2018-12-27T05:02:30Z</dcterms:created>
  <dcterms:modified xsi:type="dcterms:W3CDTF">2019-02-22T14:38:05Z</dcterms:modified>
</cp:coreProperties>
</file>